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60A69-BEC9-4F5B-9BF6-5A040BA4939F}" type="datetimeFigureOut">
              <a:rPr lang="es-ES" smtClean="0"/>
              <a:t>05/05/2011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891B2-F934-4DBE-81C8-39D285F9684F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891B2-F934-4DBE-81C8-39D285F9684F}" type="slidenum">
              <a:rPr lang="es-ES" smtClean="0"/>
              <a:t>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2B8F-5515-4458-8BB0-A53D2AEFD593}" type="datetimeFigureOut">
              <a:rPr lang="es-ES" smtClean="0"/>
              <a:t>05/05/2011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B7246-0226-4856-A9A9-6F176A76B1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2B8F-5515-4458-8BB0-A53D2AEFD593}" type="datetimeFigureOut">
              <a:rPr lang="es-ES" smtClean="0"/>
              <a:t>05/05/2011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B7246-0226-4856-A9A9-6F176A76B1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2B8F-5515-4458-8BB0-A53D2AEFD593}" type="datetimeFigureOut">
              <a:rPr lang="es-ES" smtClean="0"/>
              <a:t>05/05/2011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B7246-0226-4856-A9A9-6F176A76B1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2B8F-5515-4458-8BB0-A53D2AEFD593}" type="datetimeFigureOut">
              <a:rPr lang="es-ES" smtClean="0"/>
              <a:t>05/05/2011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B7246-0226-4856-A9A9-6F176A76B1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2B8F-5515-4458-8BB0-A53D2AEFD593}" type="datetimeFigureOut">
              <a:rPr lang="es-ES" smtClean="0"/>
              <a:t>05/05/2011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B7246-0226-4856-A9A9-6F176A76B1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2B8F-5515-4458-8BB0-A53D2AEFD593}" type="datetimeFigureOut">
              <a:rPr lang="es-ES" smtClean="0"/>
              <a:t>05/05/2011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B7246-0226-4856-A9A9-6F176A76B1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2B8F-5515-4458-8BB0-A53D2AEFD593}" type="datetimeFigureOut">
              <a:rPr lang="es-ES" smtClean="0"/>
              <a:t>05/05/2011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B7246-0226-4856-A9A9-6F176A76B1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2B8F-5515-4458-8BB0-A53D2AEFD593}" type="datetimeFigureOut">
              <a:rPr lang="es-ES" smtClean="0"/>
              <a:t>05/05/2011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B7246-0226-4856-A9A9-6F176A76B1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2B8F-5515-4458-8BB0-A53D2AEFD593}" type="datetimeFigureOut">
              <a:rPr lang="es-ES" smtClean="0"/>
              <a:t>05/05/2011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B7246-0226-4856-A9A9-6F176A76B1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2B8F-5515-4458-8BB0-A53D2AEFD593}" type="datetimeFigureOut">
              <a:rPr lang="es-ES" smtClean="0"/>
              <a:t>05/05/2011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B7246-0226-4856-A9A9-6F176A76B1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2B8F-5515-4458-8BB0-A53D2AEFD593}" type="datetimeFigureOut">
              <a:rPr lang="es-ES" smtClean="0"/>
              <a:t>05/05/2011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B7246-0226-4856-A9A9-6F176A76B1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F2B8F-5515-4458-8BB0-A53D2AEFD593}" type="datetimeFigureOut">
              <a:rPr lang="es-ES" smtClean="0"/>
              <a:t>05/05/2011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B7246-0226-4856-A9A9-6F176A76B1C5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uibord.com/Democracy/files-html/La_Liberte_guidant_le_peuple_detail-francais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1656183"/>
          </a:xfrm>
        </p:spPr>
        <p:txBody>
          <a:bodyPr/>
          <a:lstStyle/>
          <a:p>
            <a:r>
              <a:rPr lang="es-ES" dirty="0" smtClean="0"/>
              <a:t>DECRIRE UN TABLEAU</a:t>
            </a:r>
            <a:br>
              <a:rPr lang="es-ES" dirty="0" smtClean="0"/>
            </a:br>
            <a:r>
              <a:rPr lang="fr-FR" dirty="0" smtClean="0"/>
              <a:t>quoi</a:t>
            </a:r>
            <a:r>
              <a:rPr lang="es-ES" dirty="0" smtClean="0"/>
              <a:t>, </a:t>
            </a:r>
            <a:r>
              <a:rPr lang="es-ES" dirty="0" err="1" smtClean="0"/>
              <a:t>style</a:t>
            </a:r>
            <a:r>
              <a:rPr lang="es-ES" dirty="0" smtClean="0"/>
              <a:t> de </a:t>
            </a:r>
            <a:r>
              <a:rPr lang="es-ES" dirty="0" err="1" smtClean="0"/>
              <a:t>peinture</a:t>
            </a:r>
            <a:endParaRPr lang="es-ES" dirty="0"/>
          </a:p>
        </p:txBody>
      </p:sp>
      <p:sp>
        <p:nvSpPr>
          <p:cNvPr id="7" name="6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formes, couleurs, plans</a:t>
            </a:r>
          </a:p>
          <a:p>
            <a:r>
              <a:rPr lang="fr-FR" dirty="0" smtClean="0"/>
              <a:t>personnages, objets, </a:t>
            </a:r>
          </a:p>
          <a:p>
            <a:r>
              <a:rPr lang="fr-FR" dirty="0" smtClean="0"/>
              <a:t>symbolique (signification)</a:t>
            </a:r>
          </a:p>
          <a:p>
            <a:r>
              <a:rPr lang="fr-FR" dirty="0" smtClean="0"/>
              <a:t>appréciation personnelle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 liberté guidant le peuple - Par Eugène Delacroix - 183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4664"/>
            <a:ext cx="7315200" cy="5705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acean.altervista.org/opere_magritte/manet_il_balco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04664"/>
            <a:ext cx="4752528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artst.org/albums/cezanne/cezanne.st-victoire-18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640960" cy="6390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19</Words>
  <Application>Microsoft Office PowerPoint</Application>
  <PresentationFormat>Presentación en pantalla (4:3)</PresentationFormat>
  <Paragraphs>6</Paragraphs>
  <Slides>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DECRIRE UN TABLEAU quoi, style de peinture</vt:lpstr>
      <vt:lpstr>Diapositiva 2</vt:lpstr>
      <vt:lpstr>Diapositiva 3</vt:lpstr>
      <vt:lpstr>Diapositiva 4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DECRIRE UN TABLEAU</dc:title>
  <dc:creator>Nicolas</dc:creator>
  <cp:lastModifiedBy>Nicolas</cp:lastModifiedBy>
  <cp:revision>3</cp:revision>
  <dcterms:created xsi:type="dcterms:W3CDTF">2011-05-05T10:49:27Z</dcterms:created>
  <dcterms:modified xsi:type="dcterms:W3CDTF">2011-05-05T11:04:00Z</dcterms:modified>
</cp:coreProperties>
</file>